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Kowshik Pedada</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11 FEB 2023</a:t>
            </a:r>
            <a:endParaRPr lang="en-US" dirty="0">
              <a:solidFill>
                <a:schemeClr val="bg2"/>
              </a:solidFill>
              <a:latin typeface="Abadi" panose="020B0604020104020204" pitchFamily="34" charset="0"/>
              <a:ea typeface="SF Pro" pitchFamily="2" charset="0"/>
              <a:cs typeface="SF Pro" pitchFamily="2"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9683</Words>
  <Application>WPS Presentation</Application>
  <PresentationFormat>Widescreen</PresentationFormat>
  <Paragraphs>351</Paragraphs>
  <Slides>46</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46</vt:i4>
      </vt:variant>
    </vt:vector>
  </HeadingPairs>
  <TitlesOfParts>
    <vt:vector size="63" baseType="lpstr">
      <vt:lpstr>Arial</vt:lpstr>
      <vt:lpstr>SimSun</vt:lpstr>
      <vt:lpstr>Wingdings</vt:lpstr>
      <vt:lpstr>Abadi</vt:lpstr>
      <vt:lpstr>Segoe Print</vt:lpstr>
      <vt:lpstr>IBM Plex Mono SemiBold</vt:lpstr>
      <vt:lpstr>Yu Gothic UI Semibold</vt:lpstr>
      <vt:lpstr>SF Pro</vt:lpstr>
      <vt:lpstr>Arial</vt:lpstr>
      <vt:lpstr>IBM Plex Mono Text</vt:lpstr>
      <vt:lpstr>Yu Gothic UI</vt:lpstr>
      <vt:lpstr>Abadi</vt:lpstr>
      <vt:lpstr>Microsoft YaHei</vt:lpstr>
      <vt:lpstr>Arial Unicode MS</vt:lpstr>
      <vt:lpstr>Calibri</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KOWSHIK PEDADA</cp:lastModifiedBy>
  <cp:revision>200</cp:revision>
  <dcterms:created xsi:type="dcterms:W3CDTF">2021-04-29T18:58:00Z</dcterms:created>
  <dcterms:modified xsi:type="dcterms:W3CDTF">2023-02-11T05:44:39Z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7F820C7B3B7947DC93A0BFCC2978D676</vt:lpwstr>
  </property>
  <property fmtid="{D5CDD505-2E9C-101B-9397-08002B2CF9AE}" pid="4" name="KSOProductBuildVer">
    <vt:lpwstr>1033-11.2.0.11440</vt:lpwstr>
  </property>
</Properties>
</file>